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DF23-D145-4857-AF49-04C351835D5C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9709-6E8E-4179-9269-E0993BB42EE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DF23-D145-4857-AF49-04C351835D5C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9709-6E8E-4179-9269-E0993BB42E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DF23-D145-4857-AF49-04C351835D5C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9709-6E8E-4179-9269-E0993BB42E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DF23-D145-4857-AF49-04C351835D5C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9709-6E8E-4179-9269-E0993BB42E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DF23-D145-4857-AF49-04C351835D5C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9709-6E8E-4179-9269-E0993BB42EE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DF23-D145-4857-AF49-04C351835D5C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9709-6E8E-4179-9269-E0993BB42E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DF23-D145-4857-AF49-04C351835D5C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9709-6E8E-4179-9269-E0993BB42E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DF23-D145-4857-AF49-04C351835D5C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9709-6E8E-4179-9269-E0993BB42E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DF23-D145-4857-AF49-04C351835D5C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9709-6E8E-4179-9269-E0993BB42E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DF23-D145-4857-AF49-04C351835D5C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89709-6E8E-4179-9269-E0993BB42E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DF23-D145-4857-AF49-04C351835D5C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AD89709-6E8E-4179-9269-E0993BB42EE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54DF23-D145-4857-AF49-04C351835D5C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D89709-6E8E-4179-9269-E0993BB42EEF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Student Sample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Tampil</a:t>
            </a:r>
            <a:r>
              <a:rPr lang="en-US" dirty="0" smtClean="0"/>
              <a:t>, AR Joy G.</a:t>
            </a:r>
          </a:p>
          <a:p>
            <a:r>
              <a:rPr lang="en-US" dirty="0" err="1" smtClean="0"/>
              <a:t>Salladon</a:t>
            </a:r>
            <a:r>
              <a:rPr lang="en-US" dirty="0" smtClean="0"/>
              <a:t>, Jericho D.</a:t>
            </a:r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762000"/>
            <a:ext cx="6858000" cy="5143500"/>
          </a:xfrm>
        </p:spPr>
      </p:pic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tradalphbb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1600200"/>
            <a:ext cx="6938054" cy="3962400"/>
          </a:xfrm>
        </p:spPr>
      </p:pic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images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0" y="1295400"/>
            <a:ext cx="3200400" cy="4500563"/>
          </a:xfrm>
        </p:spPr>
      </p:pic>
    </p:spTree>
  </p:cSld>
  <p:clrMapOvr>
    <a:masterClrMapping/>
  </p:clrMapOvr>
  <p:transition>
    <p:fade thruBlk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</TotalTime>
  <Words>13</Words>
  <Application>Microsoft Office PowerPoint</Application>
  <PresentationFormat>On-screen Show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Student Sample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Sample</dc:title>
  <dc:creator>X.U</dc:creator>
  <cp:lastModifiedBy>X.U</cp:lastModifiedBy>
  <cp:revision>1</cp:revision>
  <dcterms:created xsi:type="dcterms:W3CDTF">2010-09-23T04:40:29Z</dcterms:created>
  <dcterms:modified xsi:type="dcterms:W3CDTF">2010-09-23T04:45:29Z</dcterms:modified>
</cp:coreProperties>
</file>